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7" r:id="rId5"/>
    <p:sldId id="258" r:id="rId6"/>
    <p:sldId id="270" r:id="rId7"/>
    <p:sldId id="269" r:id="rId8"/>
    <p:sldId id="263" r:id="rId9"/>
    <p:sldId id="268" r:id="rId10"/>
    <p:sldId id="267" r:id="rId11"/>
    <p:sldId id="262" r:id="rId12"/>
    <p:sldId id="259" r:id="rId13"/>
    <p:sldId id="260" r:id="rId14"/>
    <p:sldId id="261" r:id="rId15"/>
    <p:sldId id="264" r:id="rId16"/>
    <p:sldId id="271" r:id="rId17"/>
    <p:sldId id="265" r:id="rId18"/>
    <p:sldId id="2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C34"/>
    <a:srgbClr val="690F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AF870E-AA9C-B01A-4736-D826CCED108B}" v="354" dt="2025-02-20T11:15:32.158"/>
    <p1510:client id="{66343CEE-FFA1-4B19-B0D4-883090C34FB7}" v="252" dt="2025-02-21T10:15:31.502"/>
    <p1510:client id="{9E767372-CE94-289F-5CD5-E70AF5CC2E8B}" v="176" dt="2025-02-20T11:01:56.223"/>
    <p1510:client id="{A0295424-9181-D1B9-45CB-C8B0B27F1ABD}" v="190" dt="2025-02-21T09:56:24.926"/>
    <p1510:client id="{F4582C3F-14A7-B973-C16F-3BA870D74B2A}" v="95" dt="2025-02-20T10:09:19.4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sv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image" Target="../media/image5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D6D517A-002F-D1B3-573A-4C6E939EE565}"/>
              </a:ext>
            </a:extLst>
          </p:cNvPr>
          <p:cNvSpPr/>
          <p:nvPr/>
        </p:nvSpPr>
        <p:spPr>
          <a:xfrm>
            <a:off x="-25129" y="-75389"/>
            <a:ext cx="12539623" cy="72498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6F4FC-38B9-ADEE-527C-913F0076BAC4}"/>
              </a:ext>
            </a:extLst>
          </p:cNvPr>
          <p:cNvSpPr/>
          <p:nvPr/>
        </p:nvSpPr>
        <p:spPr>
          <a:xfrm>
            <a:off x="-133807" y="2729858"/>
            <a:ext cx="9914308" cy="14323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E8F515-6B06-0129-71E6-0976D5285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9" y="2972068"/>
            <a:ext cx="9749927" cy="912537"/>
          </a:xfrm>
        </p:spPr>
        <p:txBody>
          <a:bodyPr>
            <a:normAutofit fontScale="90000"/>
          </a:bodyPr>
          <a:lstStyle/>
          <a:p>
            <a:r>
              <a:rPr lang="nl-NL">
                <a:latin typeface="Bookman Old Style"/>
                <a:ea typeface="Calibri"/>
                <a:cs typeface="Calibri"/>
              </a:rPr>
              <a:t>Branding – Boris Schmidt</a:t>
            </a:r>
            <a:endParaRPr lang="en-US">
              <a:latin typeface="Bookman Old Style"/>
              <a:ea typeface="Calibri"/>
              <a:cs typeface="Calibri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1098D91-636C-436F-0D1A-18EC4AAE79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1582" y="5386322"/>
            <a:ext cx="7668126" cy="16557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nl-NL" sz="2200" dirty="0">
                <a:solidFill>
                  <a:schemeClr val="bg1"/>
                </a:solidFill>
              </a:rPr>
              <a:t>Groep 4</a:t>
            </a:r>
          </a:p>
          <a:p>
            <a:r>
              <a:rPr lang="nl-NL" sz="2200" dirty="0">
                <a:solidFill>
                  <a:schemeClr val="bg1"/>
                </a:solidFill>
              </a:rPr>
              <a:t>Tom Keijzers – Puteri Basri – </a:t>
            </a:r>
            <a:r>
              <a:rPr lang="nl-NL" sz="2200" dirty="0" err="1">
                <a:solidFill>
                  <a:schemeClr val="bg1"/>
                </a:solidFill>
              </a:rPr>
              <a:t>Coco</a:t>
            </a:r>
            <a:r>
              <a:rPr lang="nl-NL" sz="2200" dirty="0">
                <a:solidFill>
                  <a:schemeClr val="bg1"/>
                </a:solidFill>
              </a:rPr>
              <a:t> van Glabbeek – Dominique van Waardhuizen – Evy Knops – Vince </a:t>
            </a:r>
            <a:r>
              <a:rPr lang="nl-NL" sz="2200" dirty="0" err="1">
                <a:solidFill>
                  <a:schemeClr val="bg1"/>
                </a:solidFill>
              </a:rPr>
              <a:t>Schoutrop</a:t>
            </a:r>
            <a:r>
              <a:rPr lang="nl-NL" sz="2200" dirty="0">
                <a:solidFill>
                  <a:schemeClr val="bg1"/>
                </a:solidFill>
              </a:rPr>
              <a:t> – Jennifer Willems</a:t>
            </a:r>
          </a:p>
          <a:p>
            <a:r>
              <a:rPr lang="nl-NL" sz="2200" dirty="0">
                <a:solidFill>
                  <a:schemeClr val="bg1"/>
                </a:solidFill>
              </a:rPr>
              <a:t>21 – 02 – 2025</a:t>
            </a:r>
          </a:p>
        </p:txBody>
      </p:sp>
    </p:spTree>
    <p:extLst>
      <p:ext uri="{BB962C8B-B14F-4D97-AF65-F5344CB8AC3E}">
        <p14:creationId xmlns:p14="http://schemas.microsoft.com/office/powerpoint/2010/main" val="1423924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96231-032D-B5DD-635A-2A6CA5668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9F9A33-8B47-92DC-15E1-8A64C6F37EEC}"/>
              </a:ext>
            </a:extLst>
          </p:cNvPr>
          <p:cNvSpPr/>
          <p:nvPr/>
        </p:nvSpPr>
        <p:spPr>
          <a:xfrm>
            <a:off x="-70735" y="17593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D09A19-F8CD-2C34-822B-20EBAB71ACDE}"/>
              </a:ext>
            </a:extLst>
          </p:cNvPr>
          <p:cNvSpPr/>
          <p:nvPr/>
        </p:nvSpPr>
        <p:spPr>
          <a:xfrm>
            <a:off x="11159639" y="2792929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A6F97-C0BC-669C-A0AA-41623E0246CF}"/>
              </a:ext>
            </a:extLst>
          </p:cNvPr>
          <p:cNvSpPr/>
          <p:nvPr/>
        </p:nvSpPr>
        <p:spPr>
          <a:xfrm>
            <a:off x="9781546" y="2786471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838E73B-32E4-6546-04EB-7C5883FE0C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231809"/>
            <a:ext cx="12486237" cy="170896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8E1EC05-6255-B640-F46C-E8E9BC63A769}"/>
              </a:ext>
            </a:extLst>
          </p:cNvPr>
          <p:cNvSpPr txBox="1"/>
          <p:nvPr/>
        </p:nvSpPr>
        <p:spPr>
          <a:xfrm>
            <a:off x="838916" y="3917232"/>
            <a:ext cx="582009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Ruimtelijk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thema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Mysterieus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Abstract</a:t>
            </a: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‘</a:t>
            </a:r>
            <a:r>
              <a:rPr lang="en-US" sz="2400" dirty="0" err="1">
                <a:solidFill>
                  <a:schemeClr val="bg1"/>
                </a:solidFill>
              </a:rPr>
              <a:t>Ruimte</a:t>
            </a:r>
            <a:r>
              <a:rPr lang="en-US" sz="2400" dirty="0">
                <a:solidFill>
                  <a:schemeClr val="bg1"/>
                </a:solidFill>
              </a:rPr>
              <a:t>-reis’</a:t>
            </a:r>
          </a:p>
          <a:p>
            <a:pPr marL="285750" indent="-285750">
              <a:buFont typeface="Calibri"/>
              <a:buChar char="-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59F80A6-6842-2C83-5FFF-B590566F9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16" y="3110201"/>
            <a:ext cx="6127667" cy="86865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25C34"/>
                </a:solidFill>
                <a:latin typeface="Bookman Old Style"/>
              </a:rPr>
              <a:t>“Op reis door het </a:t>
            </a:r>
            <a:r>
              <a:rPr lang="en-US" sz="2800" dirty="0" err="1">
                <a:solidFill>
                  <a:srgbClr val="D25C34"/>
                </a:solidFill>
                <a:latin typeface="Bookman Old Style"/>
              </a:rPr>
              <a:t>onbekende</a:t>
            </a:r>
            <a:r>
              <a:rPr lang="en-US" sz="2800" dirty="0">
                <a:solidFill>
                  <a:srgbClr val="D25C34"/>
                </a:solidFill>
                <a:latin typeface="Bookman Old Style"/>
              </a:rPr>
              <a:t>”</a:t>
            </a:r>
            <a:endParaRPr lang="en-US" sz="3600" dirty="0">
              <a:solidFill>
                <a:srgbClr val="D25C34"/>
              </a:solidFill>
              <a:latin typeface="Bookman Old Style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4901CD-0E5A-1B00-B145-7F446003A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8129" y="3113088"/>
            <a:ext cx="803275" cy="11990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5D66C0-7688-EC15-00AD-08DC6198E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7938" y="3114147"/>
            <a:ext cx="856192" cy="1188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E918DE-8E36-F1C3-014F-1A00098C9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07762" y="4271962"/>
            <a:ext cx="1116542" cy="1539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65D5D7-193B-B080-8E19-FE46A40F8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883" y="4297363"/>
            <a:ext cx="1147234" cy="1522942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A8194957-A508-A4F8-CBDF-4A2242F25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993173" y="4165384"/>
            <a:ext cx="2719125" cy="45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B094C-FA3C-F6D8-7D5E-3776A0A29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344E45-A941-6631-9ECA-EDE4BBE11E5E}"/>
              </a:ext>
            </a:extLst>
          </p:cNvPr>
          <p:cNvSpPr/>
          <p:nvPr/>
        </p:nvSpPr>
        <p:spPr>
          <a:xfrm>
            <a:off x="-70735" y="660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A618D7-B3D5-2DD8-4800-F02BE3CABE35}"/>
              </a:ext>
            </a:extLst>
          </p:cNvPr>
          <p:cNvSpPr txBox="1"/>
          <p:nvPr/>
        </p:nvSpPr>
        <p:spPr>
          <a:xfrm>
            <a:off x="718443" y="4135055"/>
            <a:ext cx="1034692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Natuurlijk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Abstract</a:t>
            </a:r>
          </a:p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Vrijheid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Groen = </a:t>
            </a:r>
            <a:r>
              <a:rPr lang="en-US" sz="2400" dirty="0" err="1">
                <a:solidFill>
                  <a:schemeClr val="bg1"/>
                </a:solidFill>
              </a:rPr>
              <a:t>harmonie</a:t>
            </a:r>
            <a:r>
              <a:rPr lang="en-US" sz="2400" dirty="0">
                <a:solidFill>
                  <a:schemeClr val="bg1"/>
                </a:solidFill>
              </a:rPr>
              <a:t> , </a:t>
            </a:r>
            <a:r>
              <a:rPr lang="en-US" sz="2400" dirty="0" err="1">
                <a:solidFill>
                  <a:schemeClr val="bg1"/>
                </a:solidFill>
              </a:rPr>
              <a:t>positiviteit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</a:t>
            </a:r>
            <a:r>
              <a:rPr lang="en-US" sz="2400" dirty="0" err="1">
                <a:solidFill>
                  <a:schemeClr val="bg1"/>
                </a:solidFill>
              </a:rPr>
              <a:t>kalm</a:t>
            </a:r>
            <a:r>
              <a:rPr lang="en-US" sz="2400" dirty="0">
                <a:solidFill>
                  <a:schemeClr val="bg1"/>
                </a:solidFill>
              </a:rPr>
              <a:t> in de </a:t>
            </a:r>
            <a:r>
              <a:rPr lang="en-US" sz="2400" dirty="0" err="1">
                <a:solidFill>
                  <a:schemeClr val="bg1"/>
                </a:solidFill>
              </a:rPr>
              <a:t>natuur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287835-95FD-1E38-6A91-DEE381D1F5D8}"/>
              </a:ext>
            </a:extLst>
          </p:cNvPr>
          <p:cNvSpPr/>
          <p:nvPr/>
        </p:nvSpPr>
        <p:spPr>
          <a:xfrm>
            <a:off x="11032914" y="3616552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BFF062-F3A1-E52A-556D-96188B689CDD}"/>
              </a:ext>
            </a:extLst>
          </p:cNvPr>
          <p:cNvSpPr/>
          <p:nvPr/>
        </p:nvSpPr>
        <p:spPr>
          <a:xfrm>
            <a:off x="9654821" y="3610094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white sign with a black background&#10;&#10;AI-generated content may be incorrect.">
            <a:extLst>
              <a:ext uri="{FF2B5EF4-FFF2-40B4-BE49-F238E27FC236}">
                <a16:creationId xmlns:a16="http://schemas.microsoft.com/office/drawing/2014/main" id="{E8D424F7-6B40-44FA-F179-9389391FF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2912" y="3829029"/>
            <a:ext cx="1114425" cy="28765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096B8B-21BA-7934-55D7-765A1117AD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371" y="3760656"/>
            <a:ext cx="1200150" cy="300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4BE40-4624-4AE3-560F-CDA0502CE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34" y="1127148"/>
            <a:ext cx="12024972" cy="250563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F5C7A4B-AB57-D006-1DBF-76BB8B9F2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501" y="3760656"/>
            <a:ext cx="1112286" cy="111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2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5CFA1-7816-CAE3-2473-1C462F4AC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AD41F1-E347-9C28-A186-F0850CDF4DE6}"/>
              </a:ext>
            </a:extLst>
          </p:cNvPr>
          <p:cNvSpPr/>
          <p:nvPr/>
        </p:nvSpPr>
        <p:spPr>
          <a:xfrm>
            <a:off x="-70735" y="660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7" descr="A close up of a blue and black background&#10;&#10;AI-generated content may be incorrect.">
            <a:extLst>
              <a:ext uri="{FF2B5EF4-FFF2-40B4-BE49-F238E27FC236}">
                <a16:creationId xmlns:a16="http://schemas.microsoft.com/office/drawing/2014/main" id="{8F476458-86C2-B049-57F0-1C5C7C3DD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6690" y="144790"/>
            <a:ext cx="6259903" cy="2431323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193C4D7-D2FA-1FDF-8188-E10883A50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01" y="2718791"/>
            <a:ext cx="12486237" cy="17089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2083A-0E23-8655-7F7C-4A04C59F7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72" y="4726125"/>
            <a:ext cx="12360066" cy="257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218C8-F091-0196-CEE3-951D6F785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AF1C18-CA39-9317-7FBB-15BFFAE8C467}"/>
              </a:ext>
            </a:extLst>
          </p:cNvPr>
          <p:cNvSpPr/>
          <p:nvPr/>
        </p:nvSpPr>
        <p:spPr>
          <a:xfrm>
            <a:off x="-68830" y="-247786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321D6D-3F42-BE18-51A4-077F07DCE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016" y="1830510"/>
            <a:ext cx="7032776" cy="3201255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latin typeface="Bookman Old Style"/>
              </a:rPr>
              <a:t>Logo’s</a:t>
            </a:r>
          </a:p>
        </p:txBody>
      </p:sp>
    </p:spTree>
    <p:extLst>
      <p:ext uri="{BB962C8B-B14F-4D97-AF65-F5344CB8AC3E}">
        <p14:creationId xmlns:p14="http://schemas.microsoft.com/office/powerpoint/2010/main" val="172735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25DA4-CAD3-9141-AF64-7B8E6B4F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8F7E9B-C293-8ADA-6BE9-B8BDF9C521B3}"/>
              </a:ext>
            </a:extLst>
          </p:cNvPr>
          <p:cNvSpPr/>
          <p:nvPr/>
        </p:nvSpPr>
        <p:spPr>
          <a:xfrm>
            <a:off x="-11575" y="-32389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4391A8-B513-E6F6-53E2-89D282ED5A28}"/>
              </a:ext>
            </a:extLst>
          </p:cNvPr>
          <p:cNvSpPr/>
          <p:nvPr/>
        </p:nvSpPr>
        <p:spPr>
          <a:xfrm>
            <a:off x="4755956" y="2198170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069AECC-BE7A-5875-8072-1CDA4B199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5378" y="2342608"/>
            <a:ext cx="1091038" cy="29071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AE3353F-0509-DF45-C61D-C9758A5C68C2}"/>
              </a:ext>
            </a:extLst>
          </p:cNvPr>
          <p:cNvSpPr/>
          <p:nvPr/>
        </p:nvSpPr>
        <p:spPr>
          <a:xfrm>
            <a:off x="3287626" y="2211765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4058D6A-801E-FBC9-A00B-75E5DA91F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9720" y="2333818"/>
            <a:ext cx="1102114" cy="29409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655C4D4-B0D5-8D29-8B0A-C303CF5C7540}"/>
              </a:ext>
            </a:extLst>
          </p:cNvPr>
          <p:cNvSpPr/>
          <p:nvPr/>
        </p:nvSpPr>
        <p:spPr>
          <a:xfrm>
            <a:off x="10434331" y="2198424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423DCA4-62BA-3367-6C40-6050B9E38613}"/>
              </a:ext>
            </a:extLst>
          </p:cNvPr>
          <p:cNvSpPr/>
          <p:nvPr/>
        </p:nvSpPr>
        <p:spPr>
          <a:xfrm>
            <a:off x="9056238" y="2191966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white sign with a black background&#10;&#10;AI-generated content may be incorrect.">
            <a:extLst>
              <a:ext uri="{FF2B5EF4-FFF2-40B4-BE49-F238E27FC236}">
                <a16:creationId xmlns:a16="http://schemas.microsoft.com/office/drawing/2014/main" id="{B08113CA-9619-756D-AC6B-37EF9639D2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329" y="2410901"/>
            <a:ext cx="1114425" cy="2876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7307B7E-422C-2A95-AFC8-7318F3737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6788" y="2502949"/>
            <a:ext cx="1200150" cy="30099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212960-2CFF-5AF9-2A36-AF2E6304A6F0}"/>
              </a:ext>
            </a:extLst>
          </p:cNvPr>
          <p:cNvSpPr/>
          <p:nvPr/>
        </p:nvSpPr>
        <p:spPr>
          <a:xfrm>
            <a:off x="7565938" y="2211818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C08C22-126D-6464-64B0-20B216FC3385}"/>
              </a:ext>
            </a:extLst>
          </p:cNvPr>
          <p:cNvSpPr/>
          <p:nvPr/>
        </p:nvSpPr>
        <p:spPr>
          <a:xfrm>
            <a:off x="6187845" y="2205360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2D7D26E1-93CC-7A6B-B5A5-7C506CCDE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2553" y="2416052"/>
            <a:ext cx="803275" cy="1199093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9E752E4A-60AB-F16E-401B-A3246E6281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295" y="2417111"/>
            <a:ext cx="856192" cy="1188509"/>
          </a:xfrm>
          <a:prstGeom prst="rect">
            <a:avLst/>
          </a:prstGeom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9366F9E1-42A1-6983-2C09-6F933F7B71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0252" y="3574926"/>
            <a:ext cx="1116542" cy="153987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7D44C9CD-E671-7F28-6BC1-2D2F952A5F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40240" y="3600327"/>
            <a:ext cx="1147234" cy="152294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F524860-CA2B-C744-7899-296394A500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3492" y="290469"/>
            <a:ext cx="1421031" cy="1421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24CB5-6402-88BC-8EE6-0F8384FF644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-4727" b="8117"/>
          <a:stretch/>
        </p:blipFill>
        <p:spPr>
          <a:xfrm>
            <a:off x="2431706" y="2231849"/>
            <a:ext cx="710695" cy="300828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10FE0E2-83B8-9B73-FB0B-ED341997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189" r="1203"/>
          <a:stretch/>
        </p:blipFill>
        <p:spPr>
          <a:xfrm rot="5400000">
            <a:off x="38996" y="3448226"/>
            <a:ext cx="3008286" cy="511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F9ADD8-4BB6-1088-BE00-8BC3667CD5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90324" y="2191752"/>
            <a:ext cx="633664" cy="30459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829D65-5845-F5FC-8899-29A1A8C1BA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-549692" y="3452560"/>
            <a:ext cx="2994360" cy="47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8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AEE25E4-F383-C9A6-2AA2-5B4632611159}"/>
              </a:ext>
            </a:extLst>
          </p:cNvPr>
          <p:cNvSpPr/>
          <p:nvPr/>
        </p:nvSpPr>
        <p:spPr>
          <a:xfrm>
            <a:off x="385" y="660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4605B-8289-3B7E-7072-ABE42223A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53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Vragen</a:t>
            </a:r>
            <a:r>
              <a:rPr lang="en-US" sz="49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9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aan</a:t>
            </a:r>
            <a:r>
              <a:rPr lang="en-US" sz="4900" dirty="0">
                <a:solidFill>
                  <a:schemeClr val="bg1"/>
                </a:solidFill>
                <a:latin typeface="Bookman Old Style" panose="02050604050505020204" pitchFamily="18" charset="0"/>
              </a:rPr>
              <a:t> Boris: 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wat wilt </a:t>
            </a:r>
            <a:r>
              <a:rPr lang="en-US" sz="4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hij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nog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meer</a:t>
            </a: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?</a:t>
            </a:r>
            <a:br>
              <a:rPr lang="en-US" sz="4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B22D9-5AF8-3C1F-3216-70DC87653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585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Char char="-"/>
            </a:pPr>
            <a:r>
              <a:rPr lang="en-US" sz="3100" dirty="0">
                <a:solidFill>
                  <a:schemeClr val="bg1"/>
                </a:solidFill>
                <a:ea typeface="+mn-lt"/>
                <a:cs typeface="+mn-lt"/>
              </a:rPr>
              <a:t>Website design</a:t>
            </a:r>
          </a:p>
          <a:p>
            <a:pPr>
              <a:buFontTx/>
              <a:buChar char="-"/>
            </a:pPr>
            <a:r>
              <a:rPr lang="en-US" sz="3100" dirty="0">
                <a:solidFill>
                  <a:schemeClr val="bg1"/>
                </a:solidFill>
                <a:ea typeface="+mn-lt"/>
                <a:cs typeface="+mn-lt"/>
              </a:rPr>
              <a:t>Social media posts </a:t>
            </a:r>
          </a:p>
          <a:p>
            <a:pPr>
              <a:buFontTx/>
              <a:buChar char="-"/>
            </a:pPr>
            <a:r>
              <a:rPr lang="en-US" sz="3100" dirty="0">
                <a:solidFill>
                  <a:schemeClr val="bg1"/>
                </a:solidFill>
                <a:ea typeface="+mn-lt"/>
                <a:cs typeface="+mn-lt"/>
              </a:rPr>
              <a:t>Photoshoot </a:t>
            </a:r>
          </a:p>
          <a:p>
            <a:pPr>
              <a:buFontTx/>
              <a:buChar char="-"/>
            </a:pPr>
            <a:r>
              <a:rPr lang="en-US" sz="3100" dirty="0">
                <a:solidFill>
                  <a:schemeClr val="bg1"/>
                </a:solidFill>
                <a:ea typeface="+mn-lt"/>
                <a:cs typeface="+mn-lt"/>
              </a:rPr>
              <a:t>Album cover </a:t>
            </a:r>
          </a:p>
          <a:p>
            <a:pPr>
              <a:buFontTx/>
              <a:buChar char="-"/>
            </a:pPr>
            <a:r>
              <a:rPr lang="en-US" sz="3100" dirty="0">
                <a:solidFill>
                  <a:schemeClr val="bg1"/>
                </a:solidFill>
                <a:ea typeface="+mn-lt"/>
                <a:cs typeface="+mn-lt"/>
              </a:rPr>
              <a:t>Posters/Flyers, etc. 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864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BD2C75-5168-E986-565A-25DAE6DDE87A}"/>
              </a:ext>
            </a:extLst>
          </p:cNvPr>
          <p:cNvSpPr/>
          <p:nvPr/>
        </p:nvSpPr>
        <p:spPr>
          <a:xfrm>
            <a:off x="-68830" y="-247786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33270-4935-4CDA-7BD1-D8DB668F0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048" y="1828372"/>
            <a:ext cx="6131232" cy="3201255"/>
          </a:xfrm>
        </p:spPr>
        <p:txBody>
          <a:bodyPr>
            <a:normAutofit/>
          </a:bodyPr>
          <a:lstStyle/>
          <a:p>
            <a:r>
              <a:rPr lang="en-US" sz="8800" dirty="0" err="1">
                <a:solidFill>
                  <a:schemeClr val="bg1"/>
                </a:solidFill>
                <a:latin typeface="Bookman Old Style"/>
              </a:rPr>
              <a:t>Onderzoek</a:t>
            </a:r>
            <a:endParaRPr lang="en-US" sz="8800" dirty="0">
              <a:solidFill>
                <a:schemeClr val="bg1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936741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98CAC-D407-2BCB-A6D7-3B5FB8EEE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D83711-F902-AE55-3F93-4E7AF15AF321}"/>
              </a:ext>
            </a:extLst>
          </p:cNvPr>
          <p:cNvSpPr/>
          <p:nvPr/>
        </p:nvSpPr>
        <p:spPr>
          <a:xfrm>
            <a:off x="0" y="0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B24FC8-0A9C-153A-DE30-C5F1EA982491}"/>
              </a:ext>
            </a:extLst>
          </p:cNvPr>
          <p:cNvSpPr txBox="1">
            <a:spLocks/>
          </p:cNvSpPr>
          <p:nvPr/>
        </p:nvSpPr>
        <p:spPr>
          <a:xfrm>
            <a:off x="803790" y="1516283"/>
            <a:ext cx="8803198" cy="3201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dirty="0">
                <a:solidFill>
                  <a:schemeClr val="bg1"/>
                </a:solidFill>
                <a:latin typeface="Bookman Old Style"/>
              </a:rPr>
              <a:t>Interviews </a:t>
            </a:r>
            <a:r>
              <a:rPr lang="en-US" sz="3800" dirty="0">
                <a:solidFill>
                  <a:schemeClr val="bg1"/>
                </a:solidFill>
                <a:latin typeface="Bookman Old Style"/>
              </a:rPr>
              <a:t>expert &amp; techno fans</a:t>
            </a:r>
          </a:p>
          <a:p>
            <a:endParaRPr lang="en-US" sz="4800" dirty="0">
              <a:solidFill>
                <a:schemeClr val="bg1"/>
              </a:solidFill>
              <a:latin typeface="Bookman Old Style"/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-     </a:t>
            </a:r>
            <a:r>
              <a:rPr lang="en-US" sz="3600" dirty="0" err="1">
                <a:solidFill>
                  <a:schemeClr val="bg1"/>
                </a:solidFill>
              </a:rPr>
              <a:t>Impressie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rustig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onderscheid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err="1">
                <a:solidFill>
                  <a:schemeClr val="bg1"/>
                </a:solidFill>
              </a:rPr>
              <a:t>Preferentie</a:t>
            </a:r>
            <a:r>
              <a:rPr lang="en-US" sz="3600" dirty="0">
                <a:solidFill>
                  <a:schemeClr val="bg1"/>
                </a:solidFill>
              </a:rPr>
              <a:t> visuals 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natuurlijke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uitstraling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kalmere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 visuals,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beetje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 contrast,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energiek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chemeClr val="bg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Preferentie</a:t>
            </a:r>
            <a:r>
              <a:rPr lang="en-US" sz="3600" dirty="0">
                <a:solidFill>
                  <a:schemeClr val="bg1"/>
                </a:solidFill>
              </a:rPr>
              <a:t> branding 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impactvol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3600" i="1" dirty="0" err="1">
                <a:solidFill>
                  <a:schemeClr val="bg1">
                    <a:lumMod val="75000"/>
                  </a:schemeClr>
                </a:solidFill>
              </a:rPr>
              <a:t>dynamisch</a:t>
            </a:r>
            <a:r>
              <a:rPr lang="en-US" sz="3600" i="1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marL="685800" indent="-685800">
              <a:buFontTx/>
              <a:buChar char="-"/>
            </a:pP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1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3B79C-DAA5-0099-E7E8-BE4DE005F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AA3ADF-5622-7F5A-CB47-864F1598844B}"/>
              </a:ext>
            </a:extLst>
          </p:cNvPr>
          <p:cNvSpPr/>
          <p:nvPr/>
        </p:nvSpPr>
        <p:spPr>
          <a:xfrm>
            <a:off x="-68830" y="-247786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1A2E51-E79F-9A76-E00F-D3E4BA57C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8353" y="1830510"/>
            <a:ext cx="5056103" cy="3201255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Bookman Old Style"/>
              </a:rPr>
              <a:t>Waardes</a:t>
            </a:r>
            <a:endParaRPr lang="en-US" sz="8800" dirty="0">
              <a:solidFill>
                <a:schemeClr val="bg1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2923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1FEDD-78F9-CBD0-4AA9-83E361ACF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D76FA5-1533-B1D7-C3B8-3B8BF15056D8}"/>
              </a:ext>
            </a:extLst>
          </p:cNvPr>
          <p:cNvSpPr/>
          <p:nvPr/>
        </p:nvSpPr>
        <p:spPr>
          <a:xfrm>
            <a:off x="-483780" y="-300598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/>
                <a:latin typeface="Bookman Old Style" panose="02050604050505020204" pitchFamily="18" charset="0"/>
              </a:rPr>
              <a:t>“Maintaining a world of wildlife through music”</a:t>
            </a:r>
            <a:endParaRPr lang="en-US" sz="3200" dirty="0">
              <a:solidFill>
                <a:srgbClr val="FFC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A7003-33EF-0F02-2D57-9D29D567B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19" y="1454161"/>
            <a:ext cx="3021485" cy="86865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ookman Old Style"/>
              </a:rPr>
              <a:t>Harmonie</a:t>
            </a:r>
            <a:endParaRPr lang="en-US" dirty="0"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9C0B12-FF8C-62BB-9D1E-83BEBCE8F45D}"/>
              </a:ext>
            </a:extLst>
          </p:cNvPr>
          <p:cNvSpPr txBox="1">
            <a:spLocks/>
          </p:cNvSpPr>
          <p:nvPr/>
        </p:nvSpPr>
        <p:spPr>
          <a:xfrm>
            <a:off x="8223506" y="722665"/>
            <a:ext cx="3021485" cy="86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  <a:latin typeface="Bookman Old Style"/>
              </a:rPr>
              <a:t>Zoekend</a:t>
            </a:r>
            <a:endParaRPr lang="en-US" dirty="0">
              <a:solidFill>
                <a:schemeClr val="bg1"/>
              </a:solidFill>
              <a:latin typeface="Bookman Old Style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F422F5-78F7-002C-3E02-315C75182791}"/>
              </a:ext>
            </a:extLst>
          </p:cNvPr>
          <p:cNvSpPr txBox="1">
            <a:spLocks/>
          </p:cNvSpPr>
          <p:nvPr/>
        </p:nvSpPr>
        <p:spPr>
          <a:xfrm>
            <a:off x="5527757" y="4647960"/>
            <a:ext cx="3021485" cy="86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chemeClr val="bg1"/>
                </a:solidFill>
                <a:latin typeface="Bookman Old Style"/>
              </a:rPr>
              <a:t>Passie</a:t>
            </a:r>
            <a:endParaRPr lang="en-US" dirty="0">
              <a:solidFill>
                <a:schemeClr val="bg1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055610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753F6-48DE-8E9F-37B0-17467C848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F950FC-26A4-C904-49FB-6149E7BD6BE3}"/>
              </a:ext>
            </a:extLst>
          </p:cNvPr>
          <p:cNvSpPr/>
          <p:nvPr/>
        </p:nvSpPr>
        <p:spPr>
          <a:xfrm>
            <a:off x="-68830" y="-247786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2BC644-1200-2C67-EC84-8C73580A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092" y="1828372"/>
            <a:ext cx="7129144" cy="3201255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Bookman Old Style"/>
              </a:rPr>
              <a:t>Moodboards</a:t>
            </a:r>
            <a:endParaRPr lang="en-US" sz="8800" dirty="0">
              <a:solidFill>
                <a:schemeClr val="bg1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31225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12FC0-84AF-9569-01D4-E381C09C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D254AE-FD64-C7FC-384B-02946E750F29}"/>
              </a:ext>
            </a:extLst>
          </p:cNvPr>
          <p:cNvSpPr/>
          <p:nvPr/>
        </p:nvSpPr>
        <p:spPr>
          <a:xfrm>
            <a:off x="0" y="-301559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7E76853-C6CA-253F-CA73-B883BFAD9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5" y="165876"/>
            <a:ext cx="5826598" cy="318692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FAB67F-177D-9862-2F95-DA4F509B2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7" r="2792"/>
          <a:stretch/>
        </p:blipFill>
        <p:spPr>
          <a:xfrm>
            <a:off x="6705600" y="602035"/>
            <a:ext cx="5093625" cy="352751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9BE52D1-5C3C-353C-5C2F-7960048E7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88" y="3872330"/>
            <a:ext cx="5763429" cy="281979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71F2C0A-CC63-24AD-2BD7-B0740D993A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022"/>
          <a:stretch/>
        </p:blipFill>
        <p:spPr>
          <a:xfrm>
            <a:off x="6626054" y="4455959"/>
            <a:ext cx="5565946" cy="22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9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A25DE-9B3A-6033-1F55-C1564B886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5D66E2-0A1D-BA70-B7A9-A6F8385CC7B7}"/>
              </a:ext>
            </a:extLst>
          </p:cNvPr>
          <p:cNvSpPr/>
          <p:nvPr/>
        </p:nvSpPr>
        <p:spPr>
          <a:xfrm>
            <a:off x="-68830" y="-247786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9E19BD-3820-83A6-2B3E-5DED6C49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016" y="1830510"/>
            <a:ext cx="7032776" cy="3201255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>
                <a:solidFill>
                  <a:schemeClr val="bg1"/>
                </a:solidFill>
                <a:latin typeface="Bookman Old Style"/>
              </a:rPr>
              <a:t>Stylescapes</a:t>
            </a:r>
            <a:endParaRPr lang="en-US" sz="8800" dirty="0">
              <a:solidFill>
                <a:schemeClr val="bg1"/>
              </a:solidFill>
              <a:latin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332809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5E27EF1-BF18-E51E-DD5A-99B9CB1B813E}"/>
              </a:ext>
            </a:extLst>
          </p:cNvPr>
          <p:cNvSpPr/>
          <p:nvPr/>
        </p:nvSpPr>
        <p:spPr>
          <a:xfrm>
            <a:off x="-70735" y="660"/>
            <a:ext cx="12760988" cy="74611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2603D6-2AE5-E85F-C1A5-C171F2BB2E30}"/>
              </a:ext>
            </a:extLst>
          </p:cNvPr>
          <p:cNvSpPr/>
          <p:nvPr/>
        </p:nvSpPr>
        <p:spPr>
          <a:xfrm>
            <a:off x="10010865" y="4051168"/>
            <a:ext cx="1270992" cy="3026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AE5A5F6-5706-D373-3FC7-4ACE38B19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819" y="4111271"/>
            <a:ext cx="1091038" cy="29071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984C71-8B0F-202F-BD75-C5D073598F42}"/>
              </a:ext>
            </a:extLst>
          </p:cNvPr>
          <p:cNvSpPr/>
          <p:nvPr/>
        </p:nvSpPr>
        <p:spPr>
          <a:xfrm>
            <a:off x="8632772" y="4044710"/>
            <a:ext cx="1260695" cy="303642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3EE72A3-0739-60E7-8871-DC0A20FEB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5161" y="4102481"/>
            <a:ext cx="1102114" cy="294091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003BE1-2EE2-8FD6-53DF-25D05A73E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3771" y="253646"/>
            <a:ext cx="10515600" cy="3912189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C1417-553A-A4D2-0134-22146F6F9818}"/>
              </a:ext>
            </a:extLst>
          </p:cNvPr>
          <p:cNvSpPr txBox="1"/>
          <p:nvPr/>
        </p:nvSpPr>
        <p:spPr>
          <a:xfrm>
            <a:off x="638575" y="4417910"/>
            <a:ext cx="582009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Balans</a:t>
            </a:r>
            <a:r>
              <a:rPr lang="en-US" sz="2400" dirty="0">
                <a:solidFill>
                  <a:schemeClr val="bg1"/>
                </a:solidFill>
              </a:rPr>
              <a:t> in chaos</a:t>
            </a:r>
          </a:p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Lijnwerk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 err="1">
                <a:solidFill>
                  <a:schemeClr val="bg1"/>
                </a:solidFill>
              </a:rPr>
              <a:t>Beweging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energie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Techno </a:t>
            </a:r>
            <a:r>
              <a:rPr lang="en-US" sz="2400" dirty="0" err="1">
                <a:solidFill>
                  <a:schemeClr val="bg1"/>
                </a:solidFill>
              </a:rPr>
              <a:t>kleuren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Calibri"/>
              <a:buChar char="-"/>
            </a:pPr>
            <a:r>
              <a:rPr lang="en-US" sz="2400" dirty="0">
                <a:solidFill>
                  <a:schemeClr val="bg1"/>
                </a:solidFill>
              </a:rPr>
              <a:t>Abstract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BF89D4-2196-4F17-B7E3-D9EA956656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4727" b="8117"/>
          <a:stretch/>
        </p:blipFill>
        <p:spPr>
          <a:xfrm>
            <a:off x="7842531" y="4164731"/>
            <a:ext cx="678143" cy="287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24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FA0E0763EA5645913420E8629B20A8" ma:contentTypeVersion="11" ma:contentTypeDescription="Een nieuw document maken." ma:contentTypeScope="" ma:versionID="b597c71bd003133f0edbdb76bf50a2fa">
  <xsd:schema xmlns:xsd="http://www.w3.org/2001/XMLSchema" xmlns:xs="http://www.w3.org/2001/XMLSchema" xmlns:p="http://schemas.microsoft.com/office/2006/metadata/properties" xmlns:ns3="ba5e5316-e78a-45e4-b7ac-6274855b8a44" targetNamespace="http://schemas.microsoft.com/office/2006/metadata/properties" ma:root="true" ma:fieldsID="0fe53d12d714b005b94b5e7d52e8ad1b" ns3:_="">
    <xsd:import namespace="ba5e5316-e78a-45e4-b7ac-6274855b8a44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e5316-e78a-45e4-b7ac-6274855b8a44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a5e5316-e78a-45e4-b7ac-6274855b8a44" xsi:nil="true"/>
  </documentManagement>
</p:properties>
</file>

<file path=customXml/itemProps1.xml><?xml version="1.0" encoding="utf-8"?>
<ds:datastoreItem xmlns:ds="http://schemas.openxmlformats.org/officeDocument/2006/customXml" ds:itemID="{9630963C-B63B-4EA7-BE5C-BAB452B3FB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25E341-E020-4327-BA04-571DAE6E5B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5e5316-e78a-45e4-b7ac-6274855b8a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EB68D4-E457-44BD-A78D-CF1BA822BABE}">
  <ds:schemaRefs>
    <ds:schemaRef ds:uri="ba5e5316-e78a-45e4-b7ac-6274855b8a44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149</Words>
  <Application>Microsoft Office PowerPoint</Application>
  <PresentationFormat>Widescreen</PresentationFormat>
  <Paragraphs>42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Branding – Boris Schmidt</vt:lpstr>
      <vt:lpstr>Onderzoek</vt:lpstr>
      <vt:lpstr>PowerPoint Presentation</vt:lpstr>
      <vt:lpstr>Waardes</vt:lpstr>
      <vt:lpstr>Harmonie</vt:lpstr>
      <vt:lpstr>Moodboards</vt:lpstr>
      <vt:lpstr>PowerPoint Presentation</vt:lpstr>
      <vt:lpstr>Stylescapes</vt:lpstr>
      <vt:lpstr>PowerPoint Presentation</vt:lpstr>
      <vt:lpstr>“Op reis door het onbekende”</vt:lpstr>
      <vt:lpstr>PowerPoint Presentation</vt:lpstr>
      <vt:lpstr>PowerPoint Presentation</vt:lpstr>
      <vt:lpstr>Logo’s</vt:lpstr>
      <vt:lpstr>PowerPoint Presentation</vt:lpstr>
      <vt:lpstr>Vragen aan Boris: wat wilt hij nog meer?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Basri,Puteri A.P.D.</cp:lastModifiedBy>
  <cp:revision>2</cp:revision>
  <dcterms:created xsi:type="dcterms:W3CDTF">2025-02-20T09:57:14Z</dcterms:created>
  <dcterms:modified xsi:type="dcterms:W3CDTF">2025-03-13T17:57:23Z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0x01010056FA0E0763EA5645913420E8629B20A8</vt:lpwstr>
  </property>
</Properties>
</file>